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604" cy="10495331"/>
            <a:chOff x="0" y="0"/>
            <a:chExt cx="18304604" cy="1049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4604" cy="10495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499" y="7996864"/>
            <a:ext cx="2573649" cy="6600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4961" y="6982094"/>
            <a:ext cx="1348771" cy="1319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7839" y="2873903"/>
            <a:ext cx="10027900" cy="29950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63076" y="4161381"/>
            <a:ext cx="11742087" cy="33354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24364"/>
            <a:ext cx="6145609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6457770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813" y="2148504"/>
            <a:ext cx="10447490" cy="89062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24364"/>
            <a:ext cx="6145609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46355"/>
            <a:ext cx="2868503" cy="109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550" y="2765202"/>
            <a:ext cx="7296640" cy="5031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39487" y="1823779"/>
            <a:ext cx="11267853" cy="7053782"/>
            <a:chOff x="7839487" y="1823779"/>
            <a:chExt cx="11267853" cy="7053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9487" y="1823779"/>
              <a:ext cx="11267853" cy="7053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24364"/>
            <a:ext cx="6145609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46355"/>
            <a:ext cx="2868503" cy="109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550" y="2765202"/>
            <a:ext cx="3855582" cy="1498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83811" y="2213542"/>
            <a:ext cx="13601904" cy="7681449"/>
            <a:chOff x="4683811" y="2213542"/>
            <a:chExt cx="13601904" cy="7681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3811" y="2213542"/>
              <a:ext cx="13601904" cy="7681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262" y="4268333"/>
            <a:ext cx="4123225" cy="3508384"/>
            <a:chOff x="559262" y="4268333"/>
            <a:chExt cx="4123225" cy="35083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62" y="4268333"/>
              <a:ext cx="4123225" cy="3508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62" y="724364"/>
            <a:ext cx="6145609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4182684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209" y="2754535"/>
            <a:ext cx="8075868" cy="66362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10885722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732" y="2765202"/>
            <a:ext cx="7005506" cy="1881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3892847"/>
            <a:ext cx="5527966" cy="5563585"/>
            <a:chOff x="597357" y="3892847"/>
            <a:chExt cx="5527966" cy="5563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3892847"/>
              <a:ext cx="5527966" cy="55635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4678" y="2765202"/>
            <a:ext cx="7499754" cy="698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2771" y="3588085"/>
            <a:ext cx="9075703" cy="4104611"/>
            <a:chOff x="8332771" y="3588085"/>
            <a:chExt cx="9075703" cy="4104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2771" y="3588085"/>
              <a:ext cx="9075703" cy="410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10885722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209" y="2702259"/>
            <a:ext cx="1742344" cy="756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16586" y="2845200"/>
            <a:ext cx="11131182" cy="7093263"/>
            <a:chOff x="6616586" y="2845200"/>
            <a:chExt cx="11131182" cy="7093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6586" y="2845200"/>
              <a:ext cx="11131182" cy="7093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10885722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732" y="2765202"/>
            <a:ext cx="5938859" cy="2665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730" y="4556399"/>
            <a:ext cx="11523553" cy="2980506"/>
            <a:chOff x="645730" y="4556399"/>
            <a:chExt cx="11523553" cy="29805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" y="4556399"/>
              <a:ext cx="11523553" cy="2980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4889855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542" y="2707298"/>
            <a:ext cx="16727152" cy="7302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1177" y="6157795"/>
            <a:ext cx="6409275" cy="2827284"/>
            <a:chOff x="9431177" y="6157795"/>
            <a:chExt cx="6409275" cy="2827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1177" y="6157795"/>
              <a:ext cx="6409275" cy="2827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4889855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780" y="2722536"/>
            <a:ext cx="15719486" cy="4461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8757" y="3946622"/>
            <a:ext cx="7497063" cy="2392470"/>
            <a:chOff x="9518757" y="3946622"/>
            <a:chExt cx="7497063" cy="2392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8757" y="3946622"/>
              <a:ext cx="7497063" cy="2392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14" y="718688"/>
            <a:ext cx="10412514" cy="1657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0403"/>
            <a:ext cx="4889855" cy="1102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780" y="2598726"/>
            <a:ext cx="14695410" cy="7617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42157" y="3966302"/>
            <a:ext cx="9141978" cy="5342271"/>
            <a:chOff x="8642157" y="3966302"/>
            <a:chExt cx="9141978" cy="53422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2157" y="3966302"/>
              <a:ext cx="9141978" cy="5342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583" y="542793"/>
            <a:ext cx="2064258" cy="159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9661" y="2803585"/>
            <a:ext cx="6743517" cy="5556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67" y="707259"/>
            <a:ext cx="4796161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2308"/>
            <a:ext cx="4548379" cy="1104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780" y="2598726"/>
            <a:ext cx="15195191" cy="2657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97810" y="4564399"/>
            <a:ext cx="9752381" cy="5126327"/>
            <a:chOff x="5397810" y="4564399"/>
            <a:chExt cx="9752381" cy="5126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7810" y="4564399"/>
              <a:ext cx="9752381" cy="512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67" y="707259"/>
            <a:ext cx="4796161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2308"/>
            <a:ext cx="4548379" cy="1104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304" y="2629964"/>
            <a:ext cx="8447943" cy="439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64259" y="2485530"/>
            <a:ext cx="5421046" cy="6261801"/>
            <a:chOff x="11364259" y="2485530"/>
            <a:chExt cx="5421046" cy="6261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4259" y="2485530"/>
              <a:ext cx="5421046" cy="6261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67" y="707259"/>
            <a:ext cx="4796161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2308"/>
            <a:ext cx="6183855" cy="1104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257" y="2598726"/>
            <a:ext cx="4799172" cy="854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52524" y="1431064"/>
            <a:ext cx="8610802" cy="8235246"/>
            <a:chOff x="9052524" y="1431064"/>
            <a:chExt cx="8610802" cy="8235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24" y="1431064"/>
              <a:ext cx="8610802" cy="8235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67" y="707259"/>
            <a:ext cx="4796161" cy="167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782308"/>
            <a:ext cx="6183855" cy="1104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304" y="2629964"/>
            <a:ext cx="7679810" cy="2150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9142" y="966302"/>
            <a:ext cx="10326573" cy="8759951"/>
            <a:chOff x="7959142" y="966302"/>
            <a:chExt cx="10326573" cy="8759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142" y="966302"/>
              <a:ext cx="10326573" cy="8759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57" y="5623189"/>
            <a:ext cx="6388912" cy="4103064"/>
            <a:chOff x="597357" y="5623189"/>
            <a:chExt cx="6388912" cy="41030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57" y="5623189"/>
              <a:ext cx="6388912" cy="4103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28" y="2678564"/>
            <a:ext cx="15765744" cy="61663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7025" y="3774965"/>
            <a:ext cx="8446634" cy="3360269"/>
            <a:chOff x="9307025" y="3774965"/>
            <a:chExt cx="8446634" cy="33602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7025" y="3774965"/>
              <a:ext cx="8446634" cy="3360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624" y="6279164"/>
            <a:ext cx="14983087" cy="2540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5558" y="3088527"/>
            <a:ext cx="8586890" cy="2335031"/>
            <a:chOff x="4035558" y="3088527"/>
            <a:chExt cx="8586890" cy="23350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5558" y="3088527"/>
              <a:ext cx="8586890" cy="2335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803127"/>
            <a:ext cx="8286227" cy="10640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590" y="2646691"/>
            <a:ext cx="17182421" cy="1489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57" y="4288177"/>
            <a:ext cx="15730550" cy="4561468"/>
            <a:chOff x="597357" y="4288177"/>
            <a:chExt cx="15730550" cy="45614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57" y="4288177"/>
              <a:ext cx="15730550" cy="4561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352" y="1803127"/>
            <a:ext cx="8286227" cy="10640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113" y="2657583"/>
            <a:ext cx="4236430" cy="756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489" y="3329012"/>
            <a:ext cx="13962784" cy="1526999"/>
            <a:chOff x="383489" y="3329012"/>
            <a:chExt cx="13962784" cy="152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489" y="3329012"/>
              <a:ext cx="13962784" cy="15269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732" y="5062859"/>
            <a:ext cx="8550354" cy="4642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2678366"/>
            <a:ext cx="16859565" cy="2237256"/>
            <a:chOff x="597357" y="2678366"/>
            <a:chExt cx="16859565" cy="2237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2678366"/>
              <a:ext cx="16859565" cy="22372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5304979" cy="10640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538" y="2892258"/>
            <a:ext cx="11158564" cy="1954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616" y="5303459"/>
            <a:ext cx="16606125" cy="5819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3059319"/>
            <a:ext cx="16859565" cy="750646"/>
            <a:chOff x="597357" y="3059319"/>
            <a:chExt cx="16859565" cy="750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3059319"/>
              <a:ext cx="16859565" cy="750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38" y="724364"/>
            <a:ext cx="10408486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5304979" cy="10640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345" y="3100955"/>
            <a:ext cx="4023971" cy="912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616" y="4303434"/>
            <a:ext cx="16651868" cy="2276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357" y="2844148"/>
            <a:ext cx="16859565" cy="3759027"/>
            <a:chOff x="597357" y="2844148"/>
            <a:chExt cx="16859565" cy="3759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57" y="2844148"/>
              <a:ext cx="16859565" cy="3759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362" y="724364"/>
            <a:ext cx="6145609" cy="1644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-409485"/>
            <a:ext cx="19171714" cy="657104"/>
            <a:chOff x="-533333" y="-409485"/>
            <a:chExt cx="19171714" cy="657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0476" y="-306628"/>
            <a:ext cx="19171714" cy="657104"/>
            <a:chOff x="-430476" y="-306628"/>
            <a:chExt cx="19171714" cy="657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0476" y="-306628"/>
              <a:ext cx="19171714" cy="6571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352" y="1803127"/>
            <a:ext cx="4733684" cy="10640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288" y="2955040"/>
            <a:ext cx="9912106" cy="3479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2023-07-20T09:04:38Z</dcterms:created>
  <dcterms:modified xsi:type="dcterms:W3CDTF">2023-07-20T09:04:38Z</dcterms:modified>
</cp:coreProperties>
</file>